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42803763" cy="30275213"/>
  <p:notesSz cx="9296400" cy="70104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06" autoAdjust="0"/>
  </p:normalViewPr>
  <p:slideViewPr>
    <p:cSldViewPr snapToGrid="0">
      <p:cViewPr>
        <p:scale>
          <a:sx n="20" d="100"/>
          <a:sy n="20" d="100"/>
        </p:scale>
        <p:origin x="580" y="-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30BFE-DD0E-7EEB-2CC0-B4FD0D378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0471" y="4954765"/>
            <a:ext cx="32102822" cy="10540259"/>
          </a:xfrm>
        </p:spPr>
        <p:txBody>
          <a:bodyPr anchor="b"/>
          <a:lstStyle>
            <a:lvl1pPr algn="ctr">
              <a:defRPr sz="21065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2C3AD-BD5C-C655-D99D-EBD389493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8426"/>
            </a:lvl1pPr>
            <a:lvl2pPr marL="1605138" indent="0" algn="ctr">
              <a:buNone/>
              <a:defRPr sz="7022"/>
            </a:lvl2pPr>
            <a:lvl3pPr marL="3210276" indent="0" algn="ctr">
              <a:buNone/>
              <a:defRPr sz="6319"/>
            </a:lvl3pPr>
            <a:lvl4pPr marL="4815413" indent="0" algn="ctr">
              <a:buNone/>
              <a:defRPr sz="5617"/>
            </a:lvl4pPr>
            <a:lvl5pPr marL="6420551" indent="0" algn="ctr">
              <a:buNone/>
              <a:defRPr sz="5617"/>
            </a:lvl5pPr>
            <a:lvl6pPr marL="8025689" indent="0" algn="ctr">
              <a:buNone/>
              <a:defRPr sz="5617"/>
            </a:lvl6pPr>
            <a:lvl7pPr marL="9630827" indent="0" algn="ctr">
              <a:buNone/>
              <a:defRPr sz="5617"/>
            </a:lvl7pPr>
            <a:lvl8pPr marL="11235964" indent="0" algn="ctr">
              <a:buNone/>
              <a:defRPr sz="5617"/>
            </a:lvl8pPr>
            <a:lvl9pPr marL="12841102" indent="0" algn="ctr">
              <a:buNone/>
              <a:defRPr sz="5617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40975-D775-D04A-11BF-5547011E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931E8-2BE2-D68B-02A1-BC2B3DEA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75DBD-4ED9-98D7-36AD-CAD1AC6F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3792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76025-83F4-A7AC-20F5-C148A385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8F01D-EC18-54C5-445D-F5C27C2F0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C7B2-D5C0-1BD2-1F6A-3797F882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3E939-5398-1DFD-6F97-A17280C6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ED173-AD0F-1DB7-EEC0-28D5CDD5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0713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1C1415-3C30-F97B-1B09-02C774BBE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0631443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BAEBB-D8C6-FF6E-C460-5C31ED507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942759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DE370-F588-A878-8EBA-2466DCBE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1AC14-8EB0-870B-8CFD-A8E556CC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A29D0-621D-CC7B-951C-0AF89076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5310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3A2F-CAF6-361F-A1DA-F16141BDC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5FC5D-650F-7EA5-E247-087DEE6F4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EDBE-160F-D6BD-2BC8-0873F1E4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3F1E-DFFF-C244-BDDC-35B006F4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D2928-DA8D-71F7-9AC3-DE438FC1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5388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AC083-F843-BBC8-E431-352180B7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0465" y="7547783"/>
            <a:ext cx="36918246" cy="12593645"/>
          </a:xfrm>
        </p:spPr>
        <p:txBody>
          <a:bodyPr anchor="b"/>
          <a:lstStyle>
            <a:lvl1pPr>
              <a:defRPr sz="21065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17CEB-D25E-1C18-02B0-4FE969D7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0465" y="20260569"/>
            <a:ext cx="36918246" cy="6622701"/>
          </a:xfrm>
        </p:spPr>
        <p:txBody>
          <a:bodyPr/>
          <a:lstStyle>
            <a:lvl1pPr marL="0" indent="0">
              <a:buNone/>
              <a:defRPr sz="8426">
                <a:solidFill>
                  <a:schemeClr val="tx1">
                    <a:tint val="82000"/>
                  </a:schemeClr>
                </a:solidFill>
              </a:defRPr>
            </a:lvl1pPr>
            <a:lvl2pPr marL="1605138" indent="0">
              <a:buNone/>
              <a:defRPr sz="7022">
                <a:solidFill>
                  <a:schemeClr val="tx1">
                    <a:tint val="82000"/>
                  </a:schemeClr>
                </a:solidFill>
              </a:defRPr>
            </a:lvl2pPr>
            <a:lvl3pPr marL="3210276" indent="0">
              <a:buNone/>
              <a:defRPr sz="6319">
                <a:solidFill>
                  <a:schemeClr val="tx1">
                    <a:tint val="82000"/>
                  </a:schemeClr>
                </a:solidFill>
              </a:defRPr>
            </a:lvl3pPr>
            <a:lvl4pPr marL="4815413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4pPr>
            <a:lvl5pPr marL="6420551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5pPr>
            <a:lvl6pPr marL="8025689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6pPr>
            <a:lvl7pPr marL="9630827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7pPr>
            <a:lvl8pPr marL="11235964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8pPr>
            <a:lvl9pPr marL="12841102" indent="0">
              <a:buNone/>
              <a:defRPr sz="561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F41FB-E103-8196-7060-ADF95DE2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23F56-B66E-96C2-F4CD-44A98CF4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06094-1714-BF33-4DCA-B3CFB03E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6871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EB406-2E8E-C6BB-DD90-846C5DD5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3B2AA-4A4A-C266-BC1D-0EE349497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983C0-53B7-D3EA-93A0-2F5A8955D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8D6CC-92EE-4306-489A-1A277577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EDD51-AD52-B96E-4C2D-81D4439C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258AB-0079-4E0F-463E-136F2EC0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08994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427D-9BDF-3C3F-7AC3-B5AEF22C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4" y="1611877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D2E3B-F5FA-7EC7-A09D-B467FEB92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8336" y="7421634"/>
            <a:ext cx="18107996" cy="3637228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138" indent="0">
              <a:buNone/>
              <a:defRPr sz="7022" b="1"/>
            </a:lvl2pPr>
            <a:lvl3pPr marL="3210276" indent="0">
              <a:buNone/>
              <a:defRPr sz="6319" b="1"/>
            </a:lvl3pPr>
            <a:lvl4pPr marL="4815413" indent="0">
              <a:buNone/>
              <a:defRPr sz="5617" b="1"/>
            </a:lvl4pPr>
            <a:lvl5pPr marL="6420551" indent="0">
              <a:buNone/>
              <a:defRPr sz="5617" b="1"/>
            </a:lvl5pPr>
            <a:lvl6pPr marL="8025689" indent="0">
              <a:buNone/>
              <a:defRPr sz="5617" b="1"/>
            </a:lvl6pPr>
            <a:lvl7pPr marL="9630827" indent="0">
              <a:buNone/>
              <a:defRPr sz="5617" b="1"/>
            </a:lvl7pPr>
            <a:lvl8pPr marL="11235964" indent="0">
              <a:buNone/>
              <a:defRPr sz="5617" b="1"/>
            </a:lvl8pPr>
            <a:lvl9pPr marL="12841102" indent="0">
              <a:buNone/>
              <a:defRPr sz="56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306BA-3F8A-0C5C-09FD-E741A2F82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8336" y="11058863"/>
            <a:ext cx="1810799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94100-1C06-6530-E50C-3673D4DA9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669405" y="7421634"/>
            <a:ext cx="18197174" cy="3637228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138" indent="0">
              <a:buNone/>
              <a:defRPr sz="7022" b="1"/>
            </a:lvl2pPr>
            <a:lvl3pPr marL="3210276" indent="0">
              <a:buNone/>
              <a:defRPr sz="6319" b="1"/>
            </a:lvl3pPr>
            <a:lvl4pPr marL="4815413" indent="0">
              <a:buNone/>
              <a:defRPr sz="5617" b="1"/>
            </a:lvl4pPr>
            <a:lvl5pPr marL="6420551" indent="0">
              <a:buNone/>
              <a:defRPr sz="5617" b="1"/>
            </a:lvl5pPr>
            <a:lvl6pPr marL="8025689" indent="0">
              <a:buNone/>
              <a:defRPr sz="5617" b="1"/>
            </a:lvl6pPr>
            <a:lvl7pPr marL="9630827" indent="0">
              <a:buNone/>
              <a:defRPr sz="5617" b="1"/>
            </a:lvl7pPr>
            <a:lvl8pPr marL="11235964" indent="0">
              <a:buNone/>
              <a:defRPr sz="5617" b="1"/>
            </a:lvl8pPr>
            <a:lvl9pPr marL="12841102" indent="0">
              <a:buNone/>
              <a:defRPr sz="56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1C39E-2B44-CB2D-5E96-C1BF2EFCB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669405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3DBBC6-BBB1-CDEB-57F0-8AB61A1D8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A88552-9FD3-E5F8-8CB5-FE0079AF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C7230-FDB8-8FA7-3B62-FB2D5AEC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9436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DA416-E868-0381-3935-43C8976E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4C2E04-FDC5-699C-1C83-65C193C7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5A463-CAC7-9D79-491A-E4424D21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65D22-6F06-3834-C660-671BAB1DD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3823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96BEE-5427-F3BF-6E39-DD4E798A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48598C-A4D8-16FC-DBF8-88E63447E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575B7-09F5-956A-2B89-662D3A18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3078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4E1E5-AFD4-30EB-9E5E-76A3CB35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6" y="2018348"/>
            <a:ext cx="13805326" cy="7064216"/>
          </a:xfrm>
        </p:spPr>
        <p:txBody>
          <a:bodyPr anchor="b"/>
          <a:lstStyle>
            <a:lvl1pPr>
              <a:defRPr sz="11235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63D8C-3354-E8A3-281B-4AE7E5B02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7174" y="4359072"/>
            <a:ext cx="21669405" cy="21515024"/>
          </a:xfrm>
        </p:spPr>
        <p:txBody>
          <a:bodyPr/>
          <a:lstStyle>
            <a:lvl1pPr>
              <a:defRPr sz="11235"/>
            </a:lvl1pPr>
            <a:lvl2pPr>
              <a:defRPr sz="9830"/>
            </a:lvl2pPr>
            <a:lvl3pPr>
              <a:defRPr sz="8426"/>
            </a:lvl3pPr>
            <a:lvl4pPr>
              <a:defRPr sz="7022"/>
            </a:lvl4pPr>
            <a:lvl5pPr>
              <a:defRPr sz="7022"/>
            </a:lvl5pPr>
            <a:lvl6pPr>
              <a:defRPr sz="7022"/>
            </a:lvl6pPr>
            <a:lvl7pPr>
              <a:defRPr sz="7022"/>
            </a:lvl7pPr>
            <a:lvl8pPr>
              <a:defRPr sz="7022"/>
            </a:lvl8pPr>
            <a:lvl9pPr>
              <a:defRPr sz="70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5F918-6575-5007-E5D0-F0AA7B5B7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8336" y="9082564"/>
            <a:ext cx="13805326" cy="16826573"/>
          </a:xfrm>
        </p:spPr>
        <p:txBody>
          <a:bodyPr/>
          <a:lstStyle>
            <a:lvl1pPr marL="0" indent="0">
              <a:buNone/>
              <a:defRPr sz="5617"/>
            </a:lvl1pPr>
            <a:lvl2pPr marL="1605138" indent="0">
              <a:buNone/>
              <a:defRPr sz="4915"/>
            </a:lvl2pPr>
            <a:lvl3pPr marL="3210276" indent="0">
              <a:buNone/>
              <a:defRPr sz="4213"/>
            </a:lvl3pPr>
            <a:lvl4pPr marL="4815413" indent="0">
              <a:buNone/>
              <a:defRPr sz="3511"/>
            </a:lvl4pPr>
            <a:lvl5pPr marL="6420551" indent="0">
              <a:buNone/>
              <a:defRPr sz="3511"/>
            </a:lvl5pPr>
            <a:lvl6pPr marL="8025689" indent="0">
              <a:buNone/>
              <a:defRPr sz="3511"/>
            </a:lvl6pPr>
            <a:lvl7pPr marL="9630827" indent="0">
              <a:buNone/>
              <a:defRPr sz="3511"/>
            </a:lvl7pPr>
            <a:lvl8pPr marL="11235964" indent="0">
              <a:buNone/>
              <a:defRPr sz="3511"/>
            </a:lvl8pPr>
            <a:lvl9pPr marL="12841102" indent="0">
              <a:buNone/>
              <a:defRPr sz="35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0E19D-5075-FE22-9FB1-E5EDB6FF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96324-2DB7-62E2-F7FF-AE8EA53D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09FC5-63C4-6F31-3F9B-4453515D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87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D53D-25A8-1605-609E-2DDBC70D3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6" y="2018348"/>
            <a:ext cx="13805326" cy="7064216"/>
          </a:xfrm>
        </p:spPr>
        <p:txBody>
          <a:bodyPr anchor="b"/>
          <a:lstStyle>
            <a:lvl1pPr>
              <a:defRPr sz="11235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5B31D-8556-E51F-2178-07B910A9E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197174" y="4359072"/>
            <a:ext cx="21669405" cy="21515024"/>
          </a:xfrm>
        </p:spPr>
        <p:txBody>
          <a:bodyPr/>
          <a:lstStyle>
            <a:lvl1pPr marL="0" indent="0">
              <a:buNone/>
              <a:defRPr sz="11235"/>
            </a:lvl1pPr>
            <a:lvl2pPr marL="1605138" indent="0">
              <a:buNone/>
              <a:defRPr sz="9830"/>
            </a:lvl2pPr>
            <a:lvl3pPr marL="3210276" indent="0">
              <a:buNone/>
              <a:defRPr sz="8426"/>
            </a:lvl3pPr>
            <a:lvl4pPr marL="4815413" indent="0">
              <a:buNone/>
              <a:defRPr sz="7022"/>
            </a:lvl4pPr>
            <a:lvl5pPr marL="6420551" indent="0">
              <a:buNone/>
              <a:defRPr sz="7022"/>
            </a:lvl5pPr>
            <a:lvl6pPr marL="8025689" indent="0">
              <a:buNone/>
              <a:defRPr sz="7022"/>
            </a:lvl6pPr>
            <a:lvl7pPr marL="9630827" indent="0">
              <a:buNone/>
              <a:defRPr sz="7022"/>
            </a:lvl7pPr>
            <a:lvl8pPr marL="11235964" indent="0">
              <a:buNone/>
              <a:defRPr sz="7022"/>
            </a:lvl8pPr>
            <a:lvl9pPr marL="12841102" indent="0">
              <a:buNone/>
              <a:defRPr sz="7022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D8956D-90CF-2EAC-8CA4-1449034E8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8336" y="9082564"/>
            <a:ext cx="13805326" cy="16826573"/>
          </a:xfrm>
        </p:spPr>
        <p:txBody>
          <a:bodyPr/>
          <a:lstStyle>
            <a:lvl1pPr marL="0" indent="0">
              <a:buNone/>
              <a:defRPr sz="5617"/>
            </a:lvl1pPr>
            <a:lvl2pPr marL="1605138" indent="0">
              <a:buNone/>
              <a:defRPr sz="4915"/>
            </a:lvl2pPr>
            <a:lvl3pPr marL="3210276" indent="0">
              <a:buNone/>
              <a:defRPr sz="4213"/>
            </a:lvl3pPr>
            <a:lvl4pPr marL="4815413" indent="0">
              <a:buNone/>
              <a:defRPr sz="3511"/>
            </a:lvl4pPr>
            <a:lvl5pPr marL="6420551" indent="0">
              <a:buNone/>
              <a:defRPr sz="3511"/>
            </a:lvl5pPr>
            <a:lvl6pPr marL="8025689" indent="0">
              <a:buNone/>
              <a:defRPr sz="3511"/>
            </a:lvl6pPr>
            <a:lvl7pPr marL="9630827" indent="0">
              <a:buNone/>
              <a:defRPr sz="3511"/>
            </a:lvl7pPr>
            <a:lvl8pPr marL="11235964" indent="0">
              <a:buNone/>
              <a:defRPr sz="3511"/>
            </a:lvl8pPr>
            <a:lvl9pPr marL="12841102" indent="0">
              <a:buNone/>
              <a:defRPr sz="35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24EA5-2EF8-617C-89E6-388E03D3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37E32-A482-9714-5E6D-5B2256F29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F3908-4BCC-D2CB-0DA9-83B04643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4912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2E9F8-DDB7-6E0D-BBD8-88D9679C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59" y="1611877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1660F-9735-FEE3-92AC-DE80A9E56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98C13-198C-9B63-AA6A-D2A0E24CD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42759" y="28060639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899723-DF16-4873-AE0C-D3535143483D}" type="datetimeFigureOut">
              <a:rPr lang="en-MY" smtClean="0"/>
              <a:t>19/9/2024</a:t>
            </a:fld>
            <a:endParaRPr lang="en-M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2D87C-4041-91B1-FEE5-26B1C4223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78747" y="28060639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EE137-49CF-38A3-8C82-87D21955A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230157" y="28060639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EBB9AF-F20B-44D1-B98A-996C912CDCEC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4517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10276" rtl="0" eaLnBrk="1" latinLnBrk="0" hangingPunct="1">
        <a:lnSpc>
          <a:spcPct val="90000"/>
        </a:lnSpc>
        <a:spcBef>
          <a:spcPct val="0"/>
        </a:spcBef>
        <a:buNone/>
        <a:defRPr sz="154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2569" indent="-802569" algn="l" defTabSz="3210276" rtl="0" eaLnBrk="1" latinLnBrk="0" hangingPunct="1">
        <a:lnSpc>
          <a:spcPct val="90000"/>
        </a:lnSpc>
        <a:spcBef>
          <a:spcPts val="3511"/>
        </a:spcBef>
        <a:buFont typeface="Arial" panose="020B0604020202020204" pitchFamily="34" charset="0"/>
        <a:buChar char="•"/>
        <a:defRPr sz="9830" kern="1200">
          <a:solidFill>
            <a:schemeClr val="tx1"/>
          </a:solidFill>
          <a:latin typeface="+mn-lt"/>
          <a:ea typeface="+mn-ea"/>
          <a:cs typeface="+mn-cs"/>
        </a:defRPr>
      </a:lvl1pPr>
      <a:lvl2pPr marL="2407707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8426" kern="1200">
          <a:solidFill>
            <a:schemeClr val="tx1"/>
          </a:solidFill>
          <a:latin typeface="+mn-lt"/>
          <a:ea typeface="+mn-ea"/>
          <a:cs typeface="+mn-cs"/>
        </a:defRPr>
      </a:lvl2pPr>
      <a:lvl3pPr marL="4012844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7022" kern="1200">
          <a:solidFill>
            <a:schemeClr val="tx1"/>
          </a:solidFill>
          <a:latin typeface="+mn-lt"/>
          <a:ea typeface="+mn-ea"/>
          <a:cs typeface="+mn-cs"/>
        </a:defRPr>
      </a:lvl3pPr>
      <a:lvl4pPr marL="5617982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4pPr>
      <a:lvl5pPr marL="7223120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5pPr>
      <a:lvl6pPr marL="8828258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6pPr>
      <a:lvl7pPr marL="10433395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7pPr>
      <a:lvl8pPr marL="12038533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8pPr>
      <a:lvl9pPr marL="13643671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1pPr>
      <a:lvl2pPr marL="1605138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2pPr>
      <a:lvl3pPr marL="3210276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3pPr>
      <a:lvl4pPr marL="4815413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4pPr>
      <a:lvl5pPr marL="6420551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5pPr>
      <a:lvl6pPr marL="8025689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6pPr>
      <a:lvl7pPr marL="9630827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7pPr>
      <a:lvl8pPr marL="11235964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8pPr>
      <a:lvl9pPr marL="12841102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83FDD-9022-7299-0F1C-73AC38CCB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3770" y="-14784987"/>
            <a:ext cx="36383199" cy="900059"/>
          </a:xfrm>
        </p:spPr>
        <p:txBody>
          <a:bodyPr>
            <a:normAutofit fontScale="90000"/>
          </a:bodyPr>
          <a:lstStyle/>
          <a:p>
            <a:r>
              <a:rPr lang="en-MY" sz="169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 in Sports in Malaysia scenario focussing on Women Can Coach programme</a:t>
            </a:r>
            <a:br>
              <a:rPr lang="en-MY" sz="169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MY" sz="169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Case Study with a best practice</a:t>
            </a:r>
            <a:br>
              <a:rPr lang="en-MY" sz="169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MY" sz="169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Mahadi, Afzan , National Coaching Academy, National Sports Institute of Malaysia</a:t>
            </a:r>
            <a:br>
              <a:rPr lang="en-MY" sz="169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MY" sz="1697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4F0D58-0569-10E3-459F-581F86B0CCBB}"/>
              </a:ext>
            </a:extLst>
          </p:cNvPr>
          <p:cNvSpPr txBox="1"/>
          <p:nvPr/>
        </p:nvSpPr>
        <p:spPr>
          <a:xfrm>
            <a:off x="5247482" y="531801"/>
            <a:ext cx="323087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7200" b="1" dirty="0">
                <a:latin typeface="Abadi" panose="020B0604020104020204" pitchFamily="34" charset="0"/>
              </a:rPr>
              <a:t>TITLE:</a:t>
            </a:r>
          </a:p>
          <a:p>
            <a:pPr algn="ctr"/>
            <a:r>
              <a:rPr lang="en-MY" sz="4800" b="1" dirty="0">
                <a:latin typeface="Abadi" panose="020B0604020104020204" pitchFamily="34" charset="0"/>
              </a:rPr>
              <a:t>AUTHORS: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AD674CD3-9788-1EFB-F4C6-640E10CE1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5533" y="27022463"/>
            <a:ext cx="6959999" cy="26100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F5F9A98-BCEA-2D95-2CD2-B1F845025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182" y="27112724"/>
            <a:ext cx="7138744" cy="2610000"/>
          </a:xfrm>
          <a:prstGeom prst="rect">
            <a:avLst/>
          </a:prstGeom>
        </p:spPr>
      </p:pic>
      <p:pic>
        <p:nvPicPr>
          <p:cNvPr id="43" name="Picture 42" descr="A logo with text on it&#10;&#10;Description automatically generated">
            <a:extLst>
              <a:ext uri="{FF2B5EF4-FFF2-40B4-BE49-F238E27FC236}">
                <a16:creationId xmlns:a16="http://schemas.microsoft.com/office/drawing/2014/main" id="{01718188-1581-820F-716B-CDFE55B06A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5615" y="27022463"/>
            <a:ext cx="3587867" cy="270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00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817fb23-429b-468b-9fa3-ebc3043d0a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40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Aptos</vt:lpstr>
      <vt:lpstr>Aptos Display</vt:lpstr>
      <vt:lpstr>Arial</vt:lpstr>
      <vt:lpstr>Calibri</vt:lpstr>
      <vt:lpstr>Office Theme</vt:lpstr>
      <vt:lpstr>Women in Sports in Malaysia scenario focussing on Women Can Coach programme The Case Study with a best practice W Mahadi, Afzan , National Coaching Academy, National Sports Institute of Malaysia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Sports in Malaysia scenario focussing on Women Can Coach programme The Case Study with a best practice</dc:title>
  <dc:creator>afzan mahadi</dc:creator>
  <cp:lastModifiedBy>Raja Shah</cp:lastModifiedBy>
  <cp:revision>47</cp:revision>
  <dcterms:created xsi:type="dcterms:W3CDTF">2022-10-14T02:23:19Z</dcterms:created>
  <dcterms:modified xsi:type="dcterms:W3CDTF">2024-09-19T04:29:31Z</dcterms:modified>
</cp:coreProperties>
</file>